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978CD4-7EBC-4D74-A57D-18B3516F3FDC}">
  <a:tblStyle styleId="{46978CD4-7EBC-4D74-A57D-18B3516F3FD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jpg"/><Relationship Id="rId4" Type="http://schemas.openxmlformats.org/officeDocument/2006/relationships/image" Target="../media/image16.jpg"/><Relationship Id="rId5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jpg"/><Relationship Id="rId4" Type="http://schemas.openxmlformats.org/officeDocument/2006/relationships/image" Target="../media/image16.jpg"/><Relationship Id="rId5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7.jpg"/><Relationship Id="rId4" Type="http://schemas.openxmlformats.org/officeDocument/2006/relationships/image" Target="../media/image4.jpg"/><Relationship Id="rId5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5.jpg"/><Relationship Id="rId7" Type="http://schemas.openxmlformats.org/officeDocument/2006/relationships/image" Target="../media/image1.jpg"/><Relationship Id="rId8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7.jpg"/><Relationship Id="rId4" Type="http://schemas.openxmlformats.org/officeDocument/2006/relationships/image" Target="../media/image4.jpg"/><Relationship Id="rId5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5.jpg"/><Relationship Id="rId7" Type="http://schemas.openxmlformats.org/officeDocument/2006/relationships/image" Target="../media/image1.jpg"/><Relationship Id="rId8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18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1" name="Google Shape;721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7" name="Google Shape;7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40" name="Google Shape;740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6" name="Google Shape;1136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7" name="Google Shape;11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0" name="Google Shape;1140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6" name="Google Shape;1216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7" name="Google Shape;1217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3" name="Google Shape;1313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7" name="Google Shape;1317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8" name="Google Shape;1318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4" name="Google Shape;1414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5" name="Google Shape;14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8" name="Google Shape;1418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9" name="Google Shape;1419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5" name="Google Shape;1515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9" name="Google Shape;1519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20" name="Google Shape;1520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0" name="Google Shape;1540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4" name="Google Shape;1544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5" name="Google Shape;1545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21" name="Google Shape;1621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22" name="Google Shape;1622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8" name="Google Shape;1718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2" name="Google Shape;1722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23" name="Google Shape;1723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9" name="Google Shape;1819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20" name="Google Shape;18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3" name="Google Shape;1823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4" name="Google Shape;1824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5" name="Google Shape;1825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6" name="Google Shape;1826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2" name="Google Shape;1922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23" name="Google Shape;19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6" name="Google Shape;1926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7" name="Google Shape;1927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3" name="Google Shape;2023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4" name="Google Shape;20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7" name="Google Shape;2027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8" name="Google Shape;2028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4" name="Google Shape;2124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5" name="Google Shape;212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8" name="Google Shape;2128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9" name="Google Shape;2129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5" name="Google Shape;2225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6" name="Google Shape;222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9" name="Google Shape;2229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30" name="Google Shape;2230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6" name="Google Shape;2326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7" name="Google Shape;232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8" name="Google Shape;232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30" name="Google Shape;2330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1" name="Google Shape;2331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3" name="Google Shape;2333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4" name="Google Shape;2334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5" name="Google Shape;2335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6" name="Google Shape;2336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8" name="Google Shape;2338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9" name="Google Shape;2339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42" name="Google Shape;234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44" name="Google Shape;234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1" name="Google Shape;2361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2" name="Google Shape;2362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{46978CD4-7EBC-4D74-A57D-18B3516F3FDC}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Maybe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Patient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9977997" y="5134955"/>
            <a:ext cx="1692684" cy="315553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9977997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549" name="Google Shape;549;p44"/>
          <p:cNvGrpSpPr/>
          <p:nvPr/>
        </p:nvGrpSpPr>
        <p:grpSpPr>
          <a:xfrm>
            <a:off x="8011662" y="5552011"/>
            <a:ext cx="577267" cy="524788"/>
            <a:chOff x="4053784" y="3651306"/>
            <a:chExt cx="577267" cy="524788"/>
          </a:xfrm>
        </p:grpSpPr>
        <p:sp>
          <p:nvSpPr>
            <p:cNvPr id="550" name="Google Shape;55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4"/>
          <p:cNvSpPr txBox="1"/>
          <p:nvPr/>
        </p:nvSpPr>
        <p:spPr>
          <a:xfrm>
            <a:off x="7915412" y="5041507"/>
            <a:ext cx="1362003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</a:t>
            </a:r>
            <a:b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9" name="Google Shape;559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0" name="Google Shape;560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1" name="Google Shape;561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" name="Google Shape;562;p44"/>
          <p:cNvCxnSpPr>
            <a:stCxn id="550" idx="3"/>
            <a:endCxn id="563" idx="0"/>
          </p:cNvCxnSpPr>
          <p:nvPr/>
        </p:nvCxnSpPr>
        <p:spPr>
          <a:xfrm>
            <a:off x="8588929" y="5814405"/>
            <a:ext cx="10386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3" name="Google Shape;563;p44"/>
          <p:cNvSpPr txBox="1"/>
          <p:nvPr/>
        </p:nvSpPr>
        <p:spPr>
          <a:xfrm rot="-5400000">
            <a:off x="9084548" y="5675265"/>
            <a:ext cx="136409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8" name="Google Shape;578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9" name="Google Shape;579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82" name="Google Shape;582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5" name="Google Shape;585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8" name="Google Shape;588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91" name="Google Shape;59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94" name="Google Shape;59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1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5"/>
          <p:cNvGrpSpPr/>
          <p:nvPr/>
        </p:nvGrpSpPr>
        <p:grpSpPr>
          <a:xfrm>
            <a:off x="8104794" y="4345173"/>
            <a:ext cx="1719337" cy="456441"/>
            <a:chOff x="621804" y="3805150"/>
            <a:chExt cx="2012043" cy="863230"/>
          </a:xfrm>
        </p:grpSpPr>
        <p:sp>
          <p:nvSpPr>
            <p:cNvPr id="597" name="Google Shape;59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2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600" name="Google Shape;60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3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5"/>
          <p:cNvGrpSpPr/>
          <p:nvPr/>
        </p:nvGrpSpPr>
        <p:grpSpPr>
          <a:xfrm>
            <a:off x="6132394" y="4994027"/>
            <a:ext cx="1719337" cy="456441"/>
            <a:chOff x="621804" y="3805150"/>
            <a:chExt cx="2012043" cy="863230"/>
          </a:xfrm>
        </p:grpSpPr>
        <p:sp>
          <p:nvSpPr>
            <p:cNvPr id="603" name="Google Shape;60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4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6" name="Google Shape;60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5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5"/>
          <p:cNvGrpSpPr/>
          <p:nvPr/>
        </p:nvGrpSpPr>
        <p:grpSpPr>
          <a:xfrm>
            <a:off x="10077195" y="4994027"/>
            <a:ext cx="1719337" cy="456441"/>
            <a:chOff x="621804" y="3805150"/>
            <a:chExt cx="2012043" cy="863230"/>
          </a:xfrm>
        </p:grpSpPr>
        <p:sp>
          <p:nvSpPr>
            <p:cNvPr id="609" name="Google Shape;60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6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12" name="Google Shape;61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7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5" name="Google Shape;61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8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8" name="Google Shape;61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9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1" name="Google Shape;651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7" name="Google Shape;687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